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5715" y="1068394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4988" y="1062830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88193" y="107825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3428" y="1084593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14968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0842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7255</TotalTime>
  <Words>2558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2022-03-28T18:43:16Z</dcterms:created>
  <dcterms:modified xsi:type="dcterms:W3CDTF">2022-09-12T23:06:42Z</dcterms:modified>
</cp:coreProperties>
</file>